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7606"/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4" d="100"/>
          <a:sy n="134" d="100"/>
        </p:scale>
        <p:origin x="-95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79C4F-28D3-4675-9F76-0E846EAF899A}" type="datetimeFigureOut">
              <a:rPr lang="fr-FR" smtClean="0"/>
              <a:t>17/01/2014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AD1D3-6E79-4EA9-8821-BACFD9897CE2}" type="slidenum">
              <a:rPr lang="fr-FR" smtClean="0"/>
              <a:t>‹#›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79C4F-28D3-4675-9F76-0E846EAF899A}" type="datetimeFigureOut">
              <a:rPr lang="fr-FR" smtClean="0"/>
              <a:t>17/01/2014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AD1D3-6E79-4EA9-8821-BACFD9897CE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79C4F-28D3-4675-9F76-0E846EAF899A}" type="datetimeFigureOut">
              <a:rPr lang="fr-FR" smtClean="0"/>
              <a:t>17/01/2014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AD1D3-6E79-4EA9-8821-BACFD9897CE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79C4F-28D3-4675-9F76-0E846EAF899A}" type="datetimeFigureOut">
              <a:rPr lang="fr-FR" smtClean="0"/>
              <a:t>17/01/2014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AD1D3-6E79-4EA9-8821-BACFD9897CE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79C4F-28D3-4675-9F76-0E846EAF899A}" type="datetimeFigureOut">
              <a:rPr lang="fr-FR" smtClean="0"/>
              <a:t>17/01/2014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AD1D3-6E79-4EA9-8821-BACFD9897CE2}" type="slidenum">
              <a:rPr lang="fr-FR" smtClean="0"/>
              <a:t>‹#›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79C4F-28D3-4675-9F76-0E846EAF899A}" type="datetimeFigureOut">
              <a:rPr lang="fr-FR" smtClean="0"/>
              <a:t>17/01/2014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AD1D3-6E79-4EA9-8821-BACFD9897CE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79C4F-28D3-4675-9F76-0E846EAF899A}" type="datetimeFigureOut">
              <a:rPr lang="fr-FR" smtClean="0"/>
              <a:t>17/01/2014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AD1D3-6E79-4EA9-8821-BACFD9897CE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79C4F-28D3-4675-9F76-0E846EAF899A}" type="datetimeFigureOut">
              <a:rPr lang="fr-FR" smtClean="0"/>
              <a:t>17/01/2014</a:t>
            </a:fld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8AD1D3-6E79-4EA9-8821-BACFD9897CE2}" type="slidenum">
              <a:rPr lang="fr-FR" smtClean="0"/>
              <a:t>‹#›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79C4F-28D3-4675-9F76-0E846EAF899A}" type="datetimeFigureOut">
              <a:rPr lang="fr-FR" smtClean="0"/>
              <a:t>17/01/2014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AD1D3-6E79-4EA9-8821-BACFD9897CE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79C4F-28D3-4675-9F76-0E846EAF899A}" type="datetimeFigureOut">
              <a:rPr lang="fr-FR" smtClean="0"/>
              <a:t>17/01/2014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618AD1D3-6E79-4EA9-8821-BACFD9897CE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EC79C4F-28D3-4675-9F76-0E846EAF899A}" type="datetimeFigureOut">
              <a:rPr lang="fr-FR" smtClean="0"/>
              <a:t>17/01/2014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AD1D3-6E79-4EA9-8821-BACFD9897CE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e libre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orme libre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EC79C4F-28D3-4675-9F76-0E846EAF899A}" type="datetimeFigureOut">
              <a:rPr lang="fr-FR" smtClean="0"/>
              <a:t>17/01/2014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18AD1D3-6E79-4EA9-8821-BACFD9897CE2}" type="slidenum">
              <a:rPr lang="fr-FR" smtClean="0"/>
              <a:t>‹#›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3356992"/>
            <a:ext cx="6480048" cy="2301240"/>
          </a:xfrm>
        </p:spPr>
        <p:txBody>
          <a:bodyPr/>
          <a:lstStyle/>
          <a:p>
            <a:r>
              <a:rPr lang="fr-FR" dirty="0" smtClean="0"/>
              <a:t>Quiz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339752" y="1628800"/>
            <a:ext cx="6480048" cy="1752600"/>
          </a:xfrm>
        </p:spPr>
        <p:txBody>
          <a:bodyPr>
            <a:normAutofit/>
          </a:bodyPr>
          <a:lstStyle/>
          <a:p>
            <a:r>
              <a:rPr lang="fr-FR" sz="3200" dirty="0" smtClean="0"/>
              <a:t>Culture générale française</a:t>
            </a:r>
            <a:endParaRPr lang="fr-FR" sz="32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3577555" cy="3658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1916832"/>
            <a:ext cx="7859216" cy="5289451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fr-FR" sz="4000" dirty="0" smtClean="0"/>
              <a:t>9) Quel était le surnom de Napoléon ? </a:t>
            </a:r>
          </a:p>
          <a:p>
            <a:pPr lvl="0" algn="ctr">
              <a:buNone/>
            </a:pPr>
            <a:endParaRPr lang="fr-FR" sz="1800" dirty="0" smtClean="0"/>
          </a:p>
          <a:p>
            <a:pPr lvl="0" algn="ctr">
              <a:buNone/>
            </a:pPr>
            <a:r>
              <a:rPr lang="fr-FR" sz="3200" dirty="0" smtClean="0"/>
              <a:t>L’aiglon</a:t>
            </a:r>
          </a:p>
          <a:p>
            <a:pPr lvl="0" algn="ctr">
              <a:buNone/>
            </a:pPr>
            <a:r>
              <a:rPr lang="fr-FR" sz="3200" dirty="0" smtClean="0"/>
              <a:t>L’aigle</a:t>
            </a:r>
          </a:p>
          <a:p>
            <a:pPr lvl="0" algn="ctr">
              <a:buNone/>
            </a:pPr>
            <a:r>
              <a:rPr lang="fr-FR" sz="3200" dirty="0" smtClean="0"/>
              <a:t>Le tigre</a:t>
            </a:r>
          </a:p>
          <a:p>
            <a:pPr lvl="0" algn="ctr">
              <a:buNone/>
            </a:pPr>
            <a:r>
              <a:rPr lang="fr-FR" sz="3200" dirty="0" smtClean="0"/>
              <a:t>Le corse</a:t>
            </a:r>
          </a:p>
          <a:p>
            <a:pPr lvl="0" algn="ctr">
              <a:buNone/>
            </a:pPr>
            <a:endParaRPr lang="fr-FR" sz="4000" dirty="0" smtClean="0"/>
          </a:p>
          <a:p>
            <a:pPr lvl="0">
              <a:buNone/>
            </a:pPr>
            <a:endParaRPr lang="fr-FR" sz="4000" dirty="0" smtClean="0"/>
          </a:p>
          <a:p>
            <a:endParaRPr lang="fr-F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88640"/>
            <a:ext cx="26098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36712"/>
            <a:ext cx="7859216" cy="5289451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fr-FR" sz="4000" dirty="0" smtClean="0"/>
              <a:t>10) Comment dit-on en </a:t>
            </a:r>
            <a:r>
              <a:rPr lang="fr-FR" sz="4000" dirty="0" err="1" smtClean="0"/>
              <a:t>francais</a:t>
            </a:r>
            <a:r>
              <a:rPr lang="fr-FR" sz="4000" dirty="0" smtClean="0"/>
              <a:t>:</a:t>
            </a:r>
          </a:p>
          <a:p>
            <a:pPr lvl="0">
              <a:buNone/>
            </a:pPr>
            <a:endParaRPr lang="fr-FR" sz="4000" dirty="0" smtClean="0"/>
          </a:p>
          <a:p>
            <a:pPr lvl="0">
              <a:buNone/>
            </a:pPr>
            <a:r>
              <a:rPr lang="fr-FR" sz="4000" dirty="0" err="1" smtClean="0"/>
              <a:t>Gratulerer</a:t>
            </a:r>
            <a:r>
              <a:rPr lang="fr-FR" sz="4000" dirty="0" smtClean="0"/>
              <a:t> </a:t>
            </a:r>
            <a:r>
              <a:rPr lang="fr-FR" sz="4000" dirty="0" err="1" smtClean="0"/>
              <a:t>med</a:t>
            </a:r>
            <a:r>
              <a:rPr lang="fr-FR" sz="4000" dirty="0" smtClean="0"/>
              <a:t> </a:t>
            </a:r>
            <a:r>
              <a:rPr lang="fr-FR" sz="4000" dirty="0" err="1" smtClean="0"/>
              <a:t>dagen</a:t>
            </a:r>
            <a:r>
              <a:rPr lang="fr-FR" sz="4000" dirty="0" smtClean="0"/>
              <a:t> </a:t>
            </a:r>
          </a:p>
          <a:p>
            <a:pPr lvl="0">
              <a:buNone/>
            </a:pPr>
            <a:r>
              <a:rPr lang="fr-FR" sz="4000" dirty="0" err="1" smtClean="0"/>
              <a:t>Godt</a:t>
            </a:r>
            <a:r>
              <a:rPr lang="fr-FR" sz="4000" dirty="0" smtClean="0"/>
              <a:t> </a:t>
            </a:r>
            <a:r>
              <a:rPr lang="fr-FR" sz="4000" dirty="0" err="1" smtClean="0"/>
              <a:t>nytt</a:t>
            </a:r>
            <a:r>
              <a:rPr lang="fr-FR" sz="4000" dirty="0" smtClean="0"/>
              <a:t> </a:t>
            </a:r>
            <a:r>
              <a:rPr lang="fr-FR" sz="4000" dirty="0" err="1" smtClean="0"/>
              <a:t>år</a:t>
            </a:r>
            <a:r>
              <a:rPr lang="fr-FR" sz="4000" dirty="0" smtClean="0"/>
              <a:t> </a:t>
            </a:r>
          </a:p>
          <a:p>
            <a:pPr lvl="0">
              <a:buNone/>
            </a:pPr>
            <a:r>
              <a:rPr lang="fr-FR" sz="4000" dirty="0" err="1" smtClean="0"/>
              <a:t>God</a:t>
            </a:r>
            <a:r>
              <a:rPr lang="fr-FR" sz="4000" dirty="0" smtClean="0"/>
              <a:t> </a:t>
            </a:r>
            <a:r>
              <a:rPr lang="fr-FR" sz="4000" dirty="0" err="1" smtClean="0"/>
              <a:t>jul</a:t>
            </a:r>
            <a:r>
              <a:rPr lang="fr-FR" sz="4000" dirty="0" smtClean="0"/>
              <a:t> </a:t>
            </a:r>
          </a:p>
          <a:p>
            <a:pPr lvl="0">
              <a:buNone/>
            </a:pPr>
            <a:r>
              <a:rPr lang="fr-FR" sz="4000" dirty="0" err="1" smtClean="0"/>
              <a:t>God</a:t>
            </a:r>
            <a:r>
              <a:rPr lang="fr-FR" sz="4000" dirty="0" smtClean="0"/>
              <a:t> </a:t>
            </a:r>
            <a:r>
              <a:rPr lang="fr-FR" sz="4000" dirty="0" err="1" smtClean="0"/>
              <a:t>påske</a:t>
            </a:r>
            <a:endParaRPr lang="fr-FR" sz="4000" dirty="0" smtClean="0"/>
          </a:p>
          <a:p>
            <a:pPr lvl="0" algn="ctr">
              <a:buNone/>
            </a:pPr>
            <a:endParaRPr lang="fr-FR" sz="4000" dirty="0" smtClean="0"/>
          </a:p>
          <a:p>
            <a:pPr lvl="0">
              <a:buNone/>
            </a:pPr>
            <a:endParaRPr lang="fr-FR" sz="4000" dirty="0" smtClean="0"/>
          </a:p>
          <a:p>
            <a:endParaRPr lang="fr-F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4791087"/>
            <a:ext cx="2627784" cy="206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92696"/>
            <a:ext cx="7931224" cy="543346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sz="4000" dirty="0" smtClean="0"/>
              <a:t>11) Quelles sont les couleurs qui se disent pareil en français et en norvégien?</a:t>
            </a:r>
          </a:p>
          <a:p>
            <a:pPr algn="ctr">
              <a:buNone/>
            </a:pPr>
            <a:endParaRPr lang="fr-FR" sz="4000" dirty="0" smtClean="0"/>
          </a:p>
          <a:p>
            <a:pPr algn="ctr">
              <a:buNone/>
            </a:pPr>
            <a:endParaRPr lang="fr-FR" sz="4000" dirty="0" smtClean="0"/>
          </a:p>
          <a:p>
            <a:pPr algn="ctr">
              <a:buNone/>
            </a:pPr>
            <a:r>
              <a:rPr lang="fr-F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       </a:t>
            </a:r>
          </a:p>
          <a:p>
            <a:pPr algn="ctr">
              <a:buNone/>
            </a:pPr>
            <a:endParaRPr lang="fr-FR" sz="4000" dirty="0" smtClean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068960"/>
            <a:ext cx="3096043" cy="28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92696"/>
            <a:ext cx="7931224" cy="5433467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fr-FR" sz="4000" dirty="0" smtClean="0"/>
              <a:t>12) Combien y a t-il d'habitants en France? </a:t>
            </a:r>
          </a:p>
          <a:p>
            <a:pPr>
              <a:buNone/>
            </a:pPr>
            <a:endParaRPr lang="fr-FR" sz="4000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8677" y="3068960"/>
            <a:ext cx="3095323" cy="328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92696"/>
            <a:ext cx="7931224" cy="5433467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fr-FR" sz="4000" dirty="0" smtClean="0"/>
              <a:t>13) Où est filmé le film</a:t>
            </a:r>
            <a:r>
              <a:rPr lang="fr-FR" sz="4000" i="1" dirty="0" smtClean="0"/>
              <a:t> Taxi </a:t>
            </a:r>
            <a:r>
              <a:rPr lang="fr-FR" sz="4000" dirty="0" smtClean="0"/>
              <a:t>de Luc besson?</a:t>
            </a:r>
          </a:p>
          <a:p>
            <a:pPr lvl="0" algn="ctr">
              <a:buNone/>
            </a:pPr>
            <a:endParaRPr lang="fr-FR" sz="4000" dirty="0" smtClean="0"/>
          </a:p>
          <a:p>
            <a:pPr lvl="0">
              <a:buNone/>
            </a:pPr>
            <a:endParaRPr lang="fr-FR" sz="4000" dirty="0" smtClean="0"/>
          </a:p>
          <a:p>
            <a:pPr algn="ctr">
              <a:buNone/>
            </a:pPr>
            <a:endParaRPr lang="fr-FR" sz="4000" dirty="0" smtClean="0"/>
          </a:p>
          <a:p>
            <a:pPr algn="ctr">
              <a:buNone/>
            </a:pPr>
            <a:endParaRPr lang="fr-FR" sz="4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924944"/>
            <a:ext cx="4339532" cy="2887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92696"/>
            <a:ext cx="7931224" cy="5433467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fr-FR" sz="4000" dirty="0" smtClean="0"/>
              <a:t>14) Qu'est ce qui est typiquement breton ? </a:t>
            </a:r>
          </a:p>
          <a:p>
            <a:pPr lvl="0" algn="ctr">
              <a:buNone/>
            </a:pPr>
            <a:r>
              <a:rPr lang="fr-FR" sz="4000" dirty="0" smtClean="0"/>
              <a:t>(1 </a:t>
            </a:r>
            <a:r>
              <a:rPr lang="fr-FR" sz="4000" dirty="0" err="1" smtClean="0"/>
              <a:t>matrett</a:t>
            </a:r>
            <a:r>
              <a:rPr lang="fr-FR" sz="4000" dirty="0" smtClean="0"/>
              <a:t>, 1 </a:t>
            </a:r>
            <a:r>
              <a:rPr lang="fr-FR" sz="4000" dirty="0" err="1" smtClean="0"/>
              <a:t>drikke</a:t>
            </a:r>
            <a:r>
              <a:rPr lang="fr-FR" sz="4000" dirty="0" smtClean="0"/>
              <a:t>, 1 </a:t>
            </a:r>
            <a:r>
              <a:rPr lang="fr-FR" sz="4000" dirty="0" err="1" smtClean="0"/>
              <a:t>sted</a:t>
            </a:r>
            <a:r>
              <a:rPr lang="fr-FR" sz="4000" dirty="0" smtClean="0"/>
              <a:t>)?</a:t>
            </a:r>
          </a:p>
          <a:p>
            <a:pPr algn="ctr">
              <a:buNone/>
            </a:pPr>
            <a:endParaRPr lang="fr-FR" sz="40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645024"/>
            <a:ext cx="2995828" cy="2215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92696"/>
            <a:ext cx="7931224" cy="5433467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fr-FR" sz="4000" dirty="0" smtClean="0"/>
              <a:t>15) Qu'est ce que c'est </a:t>
            </a:r>
            <a:r>
              <a:rPr lang="fr-FR" sz="4000" dirty="0" err="1" smtClean="0"/>
              <a:t>ungdomskole</a:t>
            </a:r>
            <a:r>
              <a:rPr lang="fr-FR" sz="4000" dirty="0" smtClean="0"/>
              <a:t> en </a:t>
            </a:r>
            <a:r>
              <a:rPr lang="fr-FR" sz="4000" dirty="0" err="1" smtClean="0"/>
              <a:t>francais</a:t>
            </a:r>
            <a:r>
              <a:rPr lang="fr-FR" sz="4000" dirty="0" smtClean="0"/>
              <a:t>?</a:t>
            </a:r>
          </a:p>
          <a:p>
            <a:pPr algn="ctr">
              <a:buNone/>
            </a:pPr>
            <a:endParaRPr lang="fr-FR" sz="4000" dirty="0" smtClean="0"/>
          </a:p>
          <a:p>
            <a:pPr algn="ctr">
              <a:buNone/>
            </a:pPr>
            <a:endParaRPr lang="fr-FR" sz="4000" dirty="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068960"/>
            <a:ext cx="3798488" cy="2527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92696"/>
            <a:ext cx="7931224" cy="5433467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fr-FR" sz="4000" dirty="0" smtClean="0"/>
              <a:t>16) Quelle marque française a pour slogan </a:t>
            </a:r>
          </a:p>
          <a:p>
            <a:pPr lvl="0" algn="ctr">
              <a:buNone/>
            </a:pPr>
            <a:r>
              <a:rPr lang="fr-FR" sz="4000" dirty="0" smtClean="0"/>
              <a:t>"parce que je le vaux bien"?</a:t>
            </a:r>
          </a:p>
          <a:p>
            <a:pPr algn="ctr">
              <a:buNone/>
            </a:pPr>
            <a:endParaRPr lang="fr-FR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92696"/>
            <a:ext cx="7931224" cy="543346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sz="4000" dirty="0" smtClean="0"/>
              <a:t>17) Quels sont les ingrédients de la ratatouille?</a:t>
            </a:r>
          </a:p>
          <a:p>
            <a:pPr algn="ctr">
              <a:buNone/>
            </a:pPr>
            <a:endParaRPr lang="fr-F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92696"/>
            <a:ext cx="7931224" cy="543346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sz="4000" dirty="0" smtClean="0"/>
              <a:t>18) Comment s’appellent les (hautes) montagnes de France?</a:t>
            </a:r>
          </a:p>
          <a:p>
            <a:pPr algn="ctr">
              <a:buNone/>
            </a:pPr>
            <a:endParaRPr lang="fr-FR" sz="4000" dirty="0" smtClean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420888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293096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2"/>
          <p:cNvSpPr>
            <a:spLocks noGrp="1"/>
          </p:cNvSpPr>
          <p:nvPr>
            <p:ph idx="1"/>
          </p:nvPr>
        </p:nvSpPr>
        <p:spPr>
          <a:xfrm>
            <a:off x="467544" y="260648"/>
            <a:ext cx="7467600" cy="4525963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fr-FR" sz="4400" dirty="0" smtClean="0"/>
              <a:t>1) Nomme trois sortes de fromages français.</a:t>
            </a:r>
          </a:p>
          <a:p>
            <a:endParaRPr lang="fr-FR" dirty="0" smtClean="0"/>
          </a:p>
          <a:p>
            <a:pPr>
              <a:buNone/>
            </a:pPr>
            <a:endParaRPr lang="fr-FR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0" y="1914525"/>
            <a:ext cx="4762500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92696"/>
            <a:ext cx="7931224" cy="543346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sz="4000" dirty="0" smtClean="0"/>
              <a:t>19) Quelle est la hauteur </a:t>
            </a:r>
          </a:p>
          <a:p>
            <a:pPr algn="ctr">
              <a:buNone/>
            </a:pPr>
            <a:r>
              <a:rPr lang="fr-FR" sz="4000" dirty="0" smtClean="0"/>
              <a:t>du Mont Blanc ?</a:t>
            </a:r>
          </a:p>
          <a:p>
            <a:pPr algn="ctr">
              <a:buNone/>
            </a:pPr>
            <a:endParaRPr lang="fr-FR" sz="4000" dirty="0" smtClean="0"/>
          </a:p>
          <a:p>
            <a:pPr algn="ctr">
              <a:buNone/>
            </a:pPr>
            <a:r>
              <a:rPr lang="fr-F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       </a:t>
            </a:r>
          </a:p>
          <a:p>
            <a:pPr algn="ctr">
              <a:buNone/>
            </a:pPr>
            <a:endParaRPr lang="fr-FR" sz="4000" dirty="0" smtClean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717032"/>
            <a:ext cx="3623239" cy="2901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92696"/>
            <a:ext cx="7931224" cy="543346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sz="4000" dirty="0" smtClean="0"/>
              <a:t>20) Le chat miaule, quel animal aboie?</a:t>
            </a:r>
          </a:p>
          <a:p>
            <a:pPr algn="ctr">
              <a:buNone/>
            </a:pPr>
            <a:endParaRPr lang="fr-FR" sz="1800" dirty="0" smtClean="0"/>
          </a:p>
          <a:p>
            <a:pPr algn="ctr">
              <a:buNone/>
            </a:pPr>
            <a:endParaRPr lang="fr-FR" sz="4000" dirty="0" smtClean="0"/>
          </a:p>
          <a:p>
            <a:pPr algn="ctr">
              <a:buNone/>
            </a:pPr>
            <a:r>
              <a:rPr lang="fr-F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       </a:t>
            </a:r>
          </a:p>
          <a:p>
            <a:pPr algn="ctr">
              <a:buNone/>
            </a:pPr>
            <a:endParaRPr lang="fr-FR" sz="4000" dirty="0" smtClean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140968"/>
            <a:ext cx="2923846" cy="2428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5652120" y="458112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MIAOU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332656"/>
            <a:ext cx="7467600" cy="4525963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fr-FR" sz="4400" dirty="0" smtClean="0"/>
              <a:t>2) Nomme cinq pays membres de la francophonie.</a:t>
            </a:r>
          </a:p>
          <a:p>
            <a:pPr lvl="0">
              <a:buNone/>
            </a:pPr>
            <a:endParaRPr lang="fr-FR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980728"/>
            <a:ext cx="7467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sz="4800" dirty="0" smtClean="0"/>
              <a:t>3) Combien de personnes sont francophones dans le monde? </a:t>
            </a:r>
          </a:p>
          <a:p>
            <a:pPr algn="ctr">
              <a:buNone/>
            </a:pPr>
            <a:endParaRPr lang="fr-FR" sz="4800" dirty="0" smtClean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646512"/>
            <a:ext cx="40005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20688"/>
            <a:ext cx="7643192" cy="5505475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fr-FR" sz="3600" dirty="0" smtClean="0"/>
              <a:t>4) Range ces villes par taille, de la plus peuplée à la moins peuplée: </a:t>
            </a:r>
          </a:p>
          <a:p>
            <a:pPr lvl="0">
              <a:buNone/>
            </a:pPr>
            <a:r>
              <a:rPr lang="fr-FR" dirty="0" smtClean="0"/>
              <a:t>Lyon </a:t>
            </a:r>
          </a:p>
          <a:p>
            <a:pPr lvl="0">
              <a:buNone/>
            </a:pPr>
            <a:r>
              <a:rPr lang="fr-FR" dirty="0" smtClean="0"/>
              <a:t>Paris </a:t>
            </a:r>
          </a:p>
          <a:p>
            <a:pPr lvl="0">
              <a:buNone/>
            </a:pPr>
            <a:r>
              <a:rPr lang="fr-FR" dirty="0" smtClean="0"/>
              <a:t>Marseille </a:t>
            </a:r>
          </a:p>
          <a:p>
            <a:pPr lvl="0">
              <a:buNone/>
            </a:pPr>
            <a:r>
              <a:rPr lang="fr-FR" dirty="0" smtClean="0"/>
              <a:t>Toulouse</a:t>
            </a:r>
          </a:p>
          <a:p>
            <a:pPr lvl="0">
              <a:buNone/>
            </a:pPr>
            <a:r>
              <a:rPr lang="fr-FR" dirty="0" smtClean="0"/>
              <a:t>Lille</a:t>
            </a:r>
          </a:p>
          <a:p>
            <a:pPr lvl="0">
              <a:buNone/>
            </a:pPr>
            <a:r>
              <a:rPr lang="fr-FR" dirty="0" smtClean="0"/>
              <a:t>Limoges</a:t>
            </a:r>
          </a:p>
          <a:p>
            <a:pPr lvl="0">
              <a:buNone/>
            </a:pPr>
            <a:r>
              <a:rPr lang="fr-FR" dirty="0" smtClean="0"/>
              <a:t>Nice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20688"/>
            <a:ext cx="8003232" cy="5505475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fr-FR" sz="4000" dirty="0" smtClean="0"/>
              <a:t>5) Quelle est la devise de la France ? (en français 6p ou en norvégien 3p)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36712"/>
            <a:ext cx="7859216" cy="5289451"/>
          </a:xfrm>
        </p:spPr>
        <p:txBody>
          <a:bodyPr/>
          <a:lstStyle/>
          <a:p>
            <a:pPr lvl="0" algn="ctr">
              <a:buNone/>
            </a:pPr>
            <a:r>
              <a:rPr lang="fr-FR" sz="4000" dirty="0" smtClean="0"/>
              <a:t>6) Combien coute en couronne norvégienne un sandwich à 3,5 euros ?</a:t>
            </a:r>
          </a:p>
          <a:p>
            <a:pPr lvl="0">
              <a:buNone/>
            </a:pPr>
            <a:endParaRPr lang="fr-FR" sz="4000" dirty="0" smtClean="0"/>
          </a:p>
          <a:p>
            <a:pPr>
              <a:buNone/>
            </a:pPr>
            <a:endParaRPr lang="fr-F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284984"/>
            <a:ext cx="21907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36712"/>
            <a:ext cx="7859216" cy="5289451"/>
          </a:xfrm>
        </p:spPr>
        <p:txBody>
          <a:bodyPr/>
          <a:lstStyle/>
          <a:p>
            <a:pPr algn="ctr">
              <a:buNone/>
            </a:pPr>
            <a:r>
              <a:rPr lang="fr-FR" sz="4000" dirty="0" smtClean="0"/>
              <a:t>7) Comment s'appelle le président de la république française? </a:t>
            </a:r>
          </a:p>
          <a:p>
            <a:pPr algn="ctr">
              <a:buNone/>
            </a:pPr>
            <a:r>
              <a:rPr lang="fr-FR" sz="4000" dirty="0" smtClean="0"/>
              <a:t>Nomme 5 autres français connus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36712"/>
            <a:ext cx="7859216" cy="5289451"/>
          </a:xfrm>
        </p:spPr>
        <p:txBody>
          <a:bodyPr/>
          <a:lstStyle/>
          <a:p>
            <a:pPr algn="ctr">
              <a:buNone/>
            </a:pPr>
            <a:r>
              <a:rPr lang="fr-FR" sz="4000" dirty="0" smtClean="0"/>
              <a:t>8) Ecrit en lettre 1789.</a:t>
            </a:r>
          </a:p>
          <a:p>
            <a:pPr algn="ctr">
              <a:buNone/>
            </a:pPr>
            <a:r>
              <a:rPr lang="fr-FR" sz="4000" dirty="0" smtClean="0"/>
              <a:t>A quoi correspond cette date?</a:t>
            </a:r>
          </a:p>
          <a:p>
            <a:pPr lvl="0">
              <a:buNone/>
            </a:pPr>
            <a:endParaRPr lang="fr-FR" sz="4000" dirty="0" smtClean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que">
  <a:themeElements>
    <a:clrScheme name="Technique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que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que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108</TotalTime>
  <Words>270</Words>
  <Application>Microsoft Office PowerPoint</Application>
  <PresentationFormat>Skjermfremvisning (4:3)</PresentationFormat>
  <Paragraphs>57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21</vt:i4>
      </vt:variant>
    </vt:vector>
  </HeadingPairs>
  <TitlesOfParts>
    <vt:vector size="22" baseType="lpstr">
      <vt:lpstr>Technique</vt:lpstr>
      <vt:lpstr>Quiz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Quiz</dc:title>
  <dc:creator>soléna</dc:creator>
  <cp:lastModifiedBy>Andre Avias</cp:lastModifiedBy>
  <cp:revision>17</cp:revision>
  <dcterms:created xsi:type="dcterms:W3CDTF">2011-11-17T22:13:54Z</dcterms:created>
  <dcterms:modified xsi:type="dcterms:W3CDTF">2014-01-17T09:29:14Z</dcterms:modified>
</cp:coreProperties>
</file>